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11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6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0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35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6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5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4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8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8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2z-digital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1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-3177" y="66751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5" name="Freeform: Shape 15">
            <a:extLst>
              <a:ext uri="{FF2B5EF4-FFF2-40B4-BE49-F238E27FC236}">
                <a16:creationId xmlns:a16="http://schemas.microsoft.com/office/drawing/2014/main" id="{CD14F0CE-4A68-4F5C-AC85-FF283F92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76934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CB09EDE-56BE-49FA-A800-53EF2789A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54" y="4333164"/>
            <a:ext cx="3940008" cy="84234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Facebook Ads Campaigns </a:t>
            </a:r>
            <a:endParaRPr lang="en-IL">
              <a:solidFill>
                <a:schemeClr val="bg1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1C8768-8D4B-4966-B8D8-50E3ABEED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1" y="2165516"/>
            <a:ext cx="5393371" cy="27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67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8912522-9764-42EB-A05A-F586F6CF106F}"/>
              </a:ext>
            </a:extLst>
          </p:cNvPr>
          <p:cNvSpPr txBox="1"/>
          <p:nvPr/>
        </p:nvSpPr>
        <p:spPr>
          <a:xfrm>
            <a:off x="3047301" y="966320"/>
            <a:ext cx="609460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1425"/>
              </a:spcBef>
              <a:spcAft>
                <a:spcPts val="0"/>
              </a:spcAft>
            </a:pPr>
            <a:r>
              <a:rPr lang="en-GB" sz="18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About A2Z Digital</a:t>
            </a:r>
          </a:p>
          <a:p>
            <a:pPr algn="just" rtl="0">
              <a:spcBef>
                <a:spcPts val="1425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a2z-Digital™, we understand that you must rely on your digital agency as it the one of the most important part of your business.</a:t>
            </a:r>
            <a:endParaRPr lang="en-GB" b="0" dirty="0">
              <a:effectLst/>
            </a:endParaRPr>
          </a:p>
          <a:p>
            <a:pPr algn="just" rtl="0">
              <a:spcBef>
                <a:spcPts val="1425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We’ve been on a mission to revolutionize the international digital marketing industry since 2012.</a:t>
            </a:r>
            <a:endParaRPr lang="en-GB" b="0" dirty="0">
              <a:effectLst/>
            </a:endParaRPr>
          </a:p>
          <a:p>
            <a:pPr algn="just" rtl="0">
              <a:spcBef>
                <a:spcPts val="1425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Today, We provide personalized digital marketing solutions to many International businesses across the World.</a:t>
            </a:r>
            <a:endParaRPr lang="en-GB" b="0" dirty="0">
              <a:effectLst/>
            </a:endParaRPr>
          </a:p>
          <a:p>
            <a:pPr algn="just" rtl="0">
              <a:spcBef>
                <a:spcPts val="1425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believe that you should love what you do, and we absolutely LOVE Digital marketing. </a:t>
            </a:r>
            <a:endParaRPr lang="en-GB" b="0" dirty="0">
              <a:effectLst/>
            </a:endParaRPr>
          </a:p>
          <a:p>
            <a:pPr algn="just" rtl="0">
              <a:spcBef>
                <a:spcPts val="1425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Along the years we achieved significant results for our customers that absolutely changed their business.</a:t>
            </a:r>
          </a:p>
          <a:p>
            <a:pPr algn="just" rtl="0">
              <a:spcBef>
                <a:spcPts val="1425"/>
              </a:spcBef>
              <a:spcAft>
                <a:spcPts val="0"/>
              </a:spcAft>
            </a:pPr>
            <a:endParaRPr lang="en-GB" b="0" dirty="0">
              <a:effectLst/>
            </a:endParaRPr>
          </a:p>
          <a:p>
            <a:pPr algn="ctr"/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A2Z-DIGITAL.COM </a:t>
            </a:r>
            <a:br>
              <a:rPr lang="en-GB" dirty="0"/>
            </a:br>
            <a:endParaRPr lang="en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C3CBB47-628B-4642-8437-5E5A5CBD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5"/>
            <a:ext cx="3067183" cy="1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>
            <a:extLst>
              <a:ext uri="{FF2B5EF4-FFF2-40B4-BE49-F238E27FC236}">
                <a16:creationId xmlns:a16="http://schemas.microsoft.com/office/drawing/2014/main" id="{E4C6EFC2-61E7-44F9-A0DC-0EEE7CB1D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16398"/>
              </p:ext>
            </p:extLst>
          </p:nvPr>
        </p:nvGraphicFramePr>
        <p:xfrm>
          <a:off x="1546022" y="754427"/>
          <a:ext cx="2843408" cy="103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1600296" imgH="581139" progId="Excel.Sheet.12">
                  <p:embed/>
                </p:oleObj>
              </mc:Choice>
              <mc:Fallback>
                <p:oleObj name="Worksheet" r:id="rId3" imgW="1600296" imgH="5811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022" y="754427"/>
                        <a:ext cx="2843408" cy="103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0000000-0008-0000-0000-0000010C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46022" y="1929468"/>
            <a:ext cx="8924925" cy="383213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EFD919B-0E6A-4C5D-81FB-4D67EA0A0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6" y="73651"/>
            <a:ext cx="3392583" cy="17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>
            <a:extLst>
              <a:ext uri="{FF2B5EF4-FFF2-40B4-BE49-F238E27FC236}">
                <a16:creationId xmlns:a16="http://schemas.microsoft.com/office/drawing/2014/main" id="{9128945C-94BC-4B32-B117-A65F492BB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028684"/>
              </p:ext>
            </p:extLst>
          </p:nvPr>
        </p:nvGraphicFramePr>
        <p:xfrm>
          <a:off x="1232656" y="746038"/>
          <a:ext cx="2923363" cy="94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1790844" imgH="581139" progId="Excel.Sheet.12">
                  <p:embed/>
                </p:oleObj>
              </mc:Choice>
              <mc:Fallback>
                <p:oleObj name="Worksheet" r:id="rId3" imgW="1790844" imgH="5811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2656" y="746038"/>
                        <a:ext cx="2923363" cy="94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">
            <a:extLst>
              <a:ext uri="{FF2B5EF4-FFF2-40B4-BE49-F238E27FC236}">
                <a16:creationId xmlns:a16="http://schemas.microsoft.com/office/drawing/2014/main" id="{00000000-0008-0000-0100-00000108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2656" y="2076002"/>
            <a:ext cx="9859032" cy="396884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1C6B04D-0CD2-4A0C-AB9E-F11B1AF5D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8" y="115213"/>
            <a:ext cx="3409953" cy="17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6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>
            <a:extLst>
              <a:ext uri="{FF2B5EF4-FFF2-40B4-BE49-F238E27FC236}">
                <a16:creationId xmlns:a16="http://schemas.microsoft.com/office/drawing/2014/main" id="{23F23EC4-579D-466C-9655-E03096718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834515"/>
              </p:ext>
            </p:extLst>
          </p:nvPr>
        </p:nvGraphicFramePr>
        <p:xfrm>
          <a:off x="1096817" y="746037"/>
          <a:ext cx="2960599" cy="84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2028933" imgH="581139" progId="Excel.Sheet.12">
                  <p:embed/>
                </p:oleObj>
              </mc:Choice>
              <mc:Fallback>
                <p:oleObj name="Worksheet" r:id="rId3" imgW="2028933" imgH="5811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6817" y="746037"/>
                        <a:ext cx="2960599" cy="847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">
            <a:extLst>
              <a:ext uri="{FF2B5EF4-FFF2-40B4-BE49-F238E27FC236}">
                <a16:creationId xmlns:a16="http://schemas.microsoft.com/office/drawing/2014/main" id="{00000000-0008-0000-0400-0000011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9313" y="2012620"/>
            <a:ext cx="9604493" cy="384289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2F1B6F1-F063-4859-9EA0-5339CCD73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8" y="115213"/>
            <a:ext cx="3409953" cy="17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-3177" y="66751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D14F0CE-4A68-4F5C-AC85-FF283F92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76934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EDDED4D-3C14-4F16-8E7B-3872FC53186B}"/>
              </a:ext>
            </a:extLst>
          </p:cNvPr>
          <p:cNvSpPr txBox="1"/>
          <p:nvPr/>
        </p:nvSpPr>
        <p:spPr>
          <a:xfrm>
            <a:off x="7902054" y="1357952"/>
            <a:ext cx="3940007" cy="2769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i="1" kern="1200" spc="100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9FE617C-62EF-497C-AF77-FAA9ED411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1" y="2165516"/>
            <a:ext cx="5393371" cy="27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1943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105</Words>
  <Application>Microsoft Office PowerPoint</Application>
  <PresentationFormat>מסך רחב</PresentationFormat>
  <Paragraphs>10</Paragraphs>
  <Slides>6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Sitka Banner</vt:lpstr>
      <vt:lpstr>HeadlinesVTI</vt:lpstr>
      <vt:lpstr>גליון עבודה של Microsoft Excel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כפיר עבוד</dc:creator>
  <cp:lastModifiedBy>כפיר עבוד</cp:lastModifiedBy>
  <cp:revision>1</cp:revision>
  <dcterms:created xsi:type="dcterms:W3CDTF">2021-10-28T08:37:32Z</dcterms:created>
  <dcterms:modified xsi:type="dcterms:W3CDTF">2021-10-28T08:59:12Z</dcterms:modified>
</cp:coreProperties>
</file>